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0B03C0-A563-429E-888E-009330B0FD1E}" type="datetimeFigureOut">
              <a:rPr lang="ru-RU" smtClean="0"/>
              <a:t>03.12.2013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0C1368B-5683-4AD1-B72B-353AE276A23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33314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0C1368B-5683-4AD1-B72B-353AE276A23E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55275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47CFD-C885-4159-AACF-FBC4EEF7EDB1}" type="datetimeFigureOut">
              <a:rPr lang="ru-RU" smtClean="0"/>
              <a:t>03.12.2013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F0862-2F9D-48DB-9508-8229ADC3883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47CFD-C885-4159-AACF-FBC4EEF7EDB1}" type="datetimeFigureOut">
              <a:rPr lang="ru-RU" smtClean="0"/>
              <a:t>03.12.2013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F0862-2F9D-48DB-9508-8229ADC388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47CFD-C885-4159-AACF-FBC4EEF7EDB1}" type="datetimeFigureOut">
              <a:rPr lang="ru-RU" smtClean="0"/>
              <a:t>03.12.2013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F0862-2F9D-48DB-9508-8229ADC388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47CFD-C885-4159-AACF-FBC4EEF7EDB1}" type="datetimeFigureOut">
              <a:rPr lang="ru-RU" smtClean="0"/>
              <a:t>03.12.2013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F0862-2F9D-48DB-9508-8229ADC388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47CFD-C885-4159-AACF-FBC4EEF7EDB1}" type="datetimeFigureOut">
              <a:rPr lang="ru-RU" smtClean="0"/>
              <a:t>03.12.2013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F0862-2F9D-48DB-9508-8229ADC3883D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47CFD-C885-4159-AACF-FBC4EEF7EDB1}" type="datetimeFigureOut">
              <a:rPr lang="ru-RU" smtClean="0"/>
              <a:t>03.12.2013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F0862-2F9D-48DB-9508-8229ADC388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47CFD-C885-4159-AACF-FBC4EEF7EDB1}" type="datetimeFigureOut">
              <a:rPr lang="ru-RU" smtClean="0"/>
              <a:t>03.12.2013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F0862-2F9D-48DB-9508-8229ADC388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47CFD-C885-4159-AACF-FBC4EEF7EDB1}" type="datetimeFigureOut">
              <a:rPr lang="ru-RU" smtClean="0"/>
              <a:t>03.12.2013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F0862-2F9D-48DB-9508-8229ADC388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47CFD-C885-4159-AACF-FBC4EEF7EDB1}" type="datetimeFigureOut">
              <a:rPr lang="ru-RU" smtClean="0"/>
              <a:t>03.12.2013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F0862-2F9D-48DB-9508-8229ADC388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47CFD-C885-4159-AACF-FBC4EEF7EDB1}" type="datetimeFigureOut">
              <a:rPr lang="ru-RU" smtClean="0"/>
              <a:t>03.12.2013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4F0862-2F9D-48DB-9508-8229ADC3883D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7547CFD-C885-4159-AACF-FBC4EEF7EDB1}" type="datetimeFigureOut">
              <a:rPr lang="ru-RU" smtClean="0"/>
              <a:t>03.12.2013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A4F0862-2F9D-48DB-9508-8229ADC3883D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7547CFD-C885-4159-AACF-FBC4EEF7EDB1}" type="datetimeFigureOut">
              <a:rPr lang="ru-RU" smtClean="0"/>
              <a:t>03.12.2013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A4F0862-2F9D-48DB-9508-8229ADC3883D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err="1" smtClean="0"/>
              <a:t>Марданова</a:t>
            </a:r>
            <a:r>
              <a:rPr lang="ru-RU" dirty="0" smtClean="0"/>
              <a:t> </a:t>
            </a:r>
            <a:r>
              <a:rPr lang="ru-RU" dirty="0" err="1" smtClean="0"/>
              <a:t>Райхана</a:t>
            </a:r>
            <a:r>
              <a:rPr lang="ru-RU" dirty="0" smtClean="0"/>
              <a:t> </a:t>
            </a:r>
            <a:r>
              <a:rPr lang="ru-RU" dirty="0" err="1" smtClean="0"/>
              <a:t>Саубановна</a:t>
            </a:r>
            <a:r>
              <a:rPr lang="ru-RU" dirty="0" smtClean="0"/>
              <a:t>. </a:t>
            </a:r>
            <a:endParaRPr lang="ru-RU" dirty="0"/>
          </a:p>
        </p:txBody>
      </p:sp>
      <p:sp>
        <p:nvSpPr>
          <p:cNvPr id="7" name="Текст 6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8002088" cy="3388632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физики высшей квалификационной категории </a:t>
            </a:r>
          </a:p>
          <a:p>
            <a:pPr algn="ctr"/>
            <a:r>
              <a:rPr lang="ru-RU" sz="36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«</a:t>
            </a:r>
            <a:r>
              <a:rPr lang="ru-RU" sz="3600" dirty="0" err="1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Карадуванская</a:t>
            </a:r>
            <a:r>
              <a:rPr lang="ru-RU" sz="36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СОШ»</a:t>
            </a:r>
          </a:p>
          <a:p>
            <a:pPr algn="ctr"/>
            <a:r>
              <a:rPr lang="ru-RU" sz="36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 с 2013 года.</a:t>
            </a:r>
          </a:p>
        </p:txBody>
      </p:sp>
    </p:spTree>
    <p:extLst>
      <p:ext uri="{BB962C8B-B14F-4D97-AF65-F5344CB8AC3E}">
        <p14:creationId xmlns:p14="http://schemas.microsoft.com/office/powerpoint/2010/main" val="1921417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95536" y="116632"/>
            <a:ext cx="7989512" cy="1944216"/>
          </a:xfrm>
        </p:spPr>
        <p:txBody>
          <a:bodyPr/>
          <a:lstStyle/>
          <a:p>
            <a:pPr algn="ctr"/>
            <a:r>
              <a:rPr lang="ru-RU" dirty="0" err="1" smtClean="0"/>
              <a:t>Файзрахманов</a:t>
            </a:r>
            <a:r>
              <a:rPr lang="ru-RU" dirty="0" smtClean="0"/>
              <a:t> </a:t>
            </a:r>
            <a:r>
              <a:rPr lang="ru-RU" dirty="0" err="1" smtClean="0"/>
              <a:t>Фаниль</a:t>
            </a:r>
            <a:r>
              <a:rPr lang="ru-RU" dirty="0" smtClean="0"/>
              <a:t> </a:t>
            </a:r>
            <a:r>
              <a:rPr lang="ru-RU" dirty="0" err="1" smtClean="0"/>
              <a:t>Фаилович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2060848"/>
            <a:ext cx="7854696" cy="4536504"/>
          </a:xfrm>
        </p:spPr>
        <p:txBody>
          <a:bodyPr>
            <a:normAutofit/>
          </a:bodyPr>
          <a:lstStyle/>
          <a:p>
            <a:pPr algn="ctr"/>
            <a:r>
              <a:rPr lang="ru-RU" sz="28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физики МБОУ «</a:t>
            </a:r>
            <a:r>
              <a:rPr lang="ru-RU" sz="2800" dirty="0" err="1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Смаильская</a:t>
            </a:r>
            <a:r>
              <a:rPr lang="ru-RU" sz="28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СОШ»</a:t>
            </a:r>
          </a:p>
          <a:p>
            <a:pPr algn="ctr"/>
            <a:r>
              <a:rPr lang="ru-RU" sz="28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Образование – высшее,   окончил </a:t>
            </a:r>
          </a:p>
          <a:p>
            <a:pPr algn="ctr"/>
            <a:r>
              <a:rPr lang="ru-RU" sz="28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Казанский государственный педагогический университет в 2002 году.</a:t>
            </a:r>
          </a:p>
          <a:p>
            <a:pPr algn="ctr"/>
            <a:r>
              <a:rPr lang="ru-RU" sz="28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Стаж  работы </a:t>
            </a:r>
            <a:r>
              <a:rPr lang="ru-RU" sz="280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 </a:t>
            </a:r>
            <a:r>
              <a:rPr lang="ru-RU" sz="28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280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  </a:t>
            </a:r>
          </a:p>
          <a:p>
            <a:pPr algn="ctr"/>
            <a:r>
              <a:rPr lang="ru-RU" sz="28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  тестирования – 79 баллов.</a:t>
            </a:r>
          </a:p>
          <a:p>
            <a:pPr algn="ctr"/>
            <a:r>
              <a:rPr lang="ru-RU" sz="2800" dirty="0" smtClean="0">
                <a:solidFill>
                  <a:srgbClr val="FFFF00"/>
                </a:solidFill>
                <a:latin typeface="Times New Roman"/>
                <a:ea typeface="Times New Roman"/>
              </a:rPr>
              <a:t>Уровень   </a:t>
            </a:r>
            <a:r>
              <a:rPr lang="ru-RU" sz="2800" dirty="0">
                <a:solidFill>
                  <a:srgbClr val="FFFF00"/>
                </a:solidFill>
                <a:latin typeface="Times New Roman"/>
                <a:ea typeface="Times New Roman"/>
              </a:rPr>
              <a:t>профессиональных компетенций  </a:t>
            </a:r>
            <a:r>
              <a:rPr lang="ru-RU" sz="2800" dirty="0" smtClean="0">
                <a:solidFill>
                  <a:srgbClr val="FFFF00"/>
                </a:solidFill>
                <a:latin typeface="Times New Roman"/>
                <a:ea typeface="Times New Roman"/>
              </a:rPr>
              <a:t>- 3.71, самооценка – 3,67</a:t>
            </a:r>
            <a:endParaRPr lang="ru-RU" sz="2800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93296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404664"/>
            <a:ext cx="7851648" cy="792088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Профессиональный рейтинг</a:t>
            </a:r>
            <a:endParaRPr lang="ru-RU" sz="3200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1628800"/>
            <a:ext cx="7999040" cy="4968552"/>
          </a:xfrm>
        </p:spPr>
        <p:txBody>
          <a:bodyPr/>
          <a:lstStyle/>
          <a:p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0687013"/>
              </p:ext>
            </p:extLst>
          </p:nvPr>
        </p:nvGraphicFramePr>
        <p:xfrm>
          <a:off x="251520" y="1268759"/>
          <a:ext cx="8640960" cy="527108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472608"/>
                <a:gridCol w="2160240"/>
                <a:gridCol w="1008112"/>
              </a:tblGrid>
              <a:tr h="999581">
                <a:tc>
                  <a:txBody>
                    <a:bodyPr/>
                    <a:lstStyle/>
                    <a:p>
                      <a:r>
                        <a:rPr lang="ru-RU" dirty="0" smtClean="0"/>
                        <a:t>Тема семинара, кем и для кого организован, место проведения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Уровень 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Год </a:t>
                      </a:r>
                      <a:endParaRPr lang="ru-RU" dirty="0"/>
                    </a:p>
                  </a:txBody>
                  <a:tcPr/>
                </a:tc>
              </a:tr>
              <a:tr h="1071404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Реализация ФГОС ОО: достижение планируемые  результаты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средствами УМК по физике ОС «Школа 2100» ИРО РТ, УМЦ “Школа 2100”  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Республиканский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2012 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95335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«Формирование ключевых компетентностей при обучении физики через активные педагогические технологии» -</a:t>
                      </a:r>
                      <a:r>
                        <a:rPr lang="ru-RU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для учителей физики района.</a:t>
                      </a:r>
                      <a:endParaRPr lang="ru-RU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Муниципальный 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2013 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93610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Разработка внеклассного мероприятия на тему “Удивительная физика»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“Открытый урок” на сайте “Первое сентября”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2011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64449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Разработка урока физики на тему “Плотность вещества” с учетом ФГОС</a:t>
                      </a:r>
                    </a:p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sz="16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Принят к печати ИРО РТ  материал включен в сборник “Современный урок в условиях ФГОС ОО”</a:t>
                      </a:r>
                      <a:endParaRPr lang="ru-RU" sz="16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2013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453019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260648"/>
            <a:ext cx="7851648" cy="79208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Достижения учащихся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6744260"/>
              </p:ext>
            </p:extLst>
          </p:nvPr>
        </p:nvGraphicFramePr>
        <p:xfrm>
          <a:off x="323529" y="1397000"/>
          <a:ext cx="8496942" cy="45535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32314"/>
                <a:gridCol w="2832314"/>
                <a:gridCol w="2832314"/>
              </a:tblGrid>
              <a:tr h="706094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Вид, название мероприятия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Уровень 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Результат 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174626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 Всероссийская дистанционная олимпиада по физике для 7-8 классов. 7 класс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Всероссийский 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Диплом  3 степени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195684"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 Всероссийская дистанционная олимпиада по физике для 7-8 классов. 8 класс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Всероссийский </a:t>
                      </a:r>
                    </a:p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Диплом 2 степени 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40386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II Всероссийская дистанционная олимпиада по физике для 7-8 классов. 7 класс</a:t>
                      </a:r>
                    </a:p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Всероссийский </a:t>
                      </a:r>
                    </a:p>
                    <a:p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Сертификат 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35290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760481"/>
            <a:ext cx="2699318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9359" y="4077072"/>
            <a:ext cx="2616387" cy="21602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5" name="Picture 5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3525" y="761047"/>
            <a:ext cx="2075968" cy="28546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6" name="Picture 5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760481"/>
            <a:ext cx="2814189" cy="20130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3" name="Прямоугольник 1042"/>
          <p:cNvSpPr/>
          <p:nvPr/>
        </p:nvSpPr>
        <p:spPr>
          <a:xfrm>
            <a:off x="539552" y="3212976"/>
            <a:ext cx="554461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/>
              <a:t>Для дальнейшего совершенствования деятельности и реализации имеющегося у педагога профессионального потенциала </a:t>
            </a:r>
            <a:r>
              <a:rPr lang="ru-RU" b="1" dirty="0" smtClean="0"/>
              <a:t>рекомендуется:</a:t>
            </a:r>
            <a:endParaRPr lang="ru-RU" dirty="0"/>
          </a:p>
          <a:p>
            <a:pPr algn="ctr"/>
            <a:r>
              <a:rPr lang="ru-RU" dirty="0"/>
              <a:t> </a:t>
            </a:r>
          </a:p>
          <a:p>
            <a:pPr algn="ctr"/>
            <a:r>
              <a:rPr lang="ru-RU" dirty="0" smtClean="0"/>
              <a:t>-провести </a:t>
            </a:r>
            <a:r>
              <a:rPr lang="ru-RU" dirty="0" smtClean="0"/>
              <a:t>анализ</a:t>
            </a:r>
            <a:r>
              <a:rPr lang="ru-RU" dirty="0" smtClean="0"/>
              <a:t> </a:t>
            </a:r>
            <a:r>
              <a:rPr lang="ru-RU" dirty="0"/>
              <a:t>результатов экспертной оценки и самооценки с целью повышения уровня самооценки по компетентностям  в области постановки целей и задач, компетентность в области мотивации учебной деятельности;</a:t>
            </a:r>
          </a:p>
        </p:txBody>
      </p:sp>
    </p:spTree>
    <p:extLst>
      <p:ext uri="{BB962C8B-B14F-4D97-AF65-F5344CB8AC3E}">
        <p14:creationId xmlns:p14="http://schemas.microsoft.com/office/powerpoint/2010/main" val="12731874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69</TotalTime>
  <Words>241</Words>
  <Application>Microsoft Office PowerPoint</Application>
  <PresentationFormat>Экран (4:3)</PresentationFormat>
  <Paragraphs>44</Paragraphs>
  <Slides>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Поток</vt:lpstr>
      <vt:lpstr>Марданова Райхана Саубановна. </vt:lpstr>
      <vt:lpstr>Файзрахманов Фаниль Фаилович</vt:lpstr>
      <vt:lpstr>Профессиональный рейтинг</vt:lpstr>
      <vt:lpstr>Достижения учащихся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Марданова Райхана Саубановна.</dc:title>
  <dc:creator>Райхана</dc:creator>
  <cp:lastModifiedBy>Райхана</cp:lastModifiedBy>
  <cp:revision>10</cp:revision>
  <dcterms:created xsi:type="dcterms:W3CDTF">2013-12-02T18:56:55Z</dcterms:created>
  <dcterms:modified xsi:type="dcterms:W3CDTF">2013-12-03T07:00:56Z</dcterms:modified>
</cp:coreProperties>
</file>